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3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21F59-2436-4F03-938F-35A2D59EB768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3066C-8828-4D13-8E80-6B56988D2C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02E6B-AAE8-4725-ADC8-4419ED30F288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66C2A-D5B2-429C-BF06-0D5B51EF7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12869-9677-4DAB-ADE7-178DDAD7F165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11ACF-06EB-4DFE-BAF2-B7960B2A31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79100-F290-49F1-BF63-8EAF7627DA29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965A6-2C27-4D75-AD45-5BC8D9C3B3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14169-5176-460C-BE55-06103CEA5421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5BA26-FF50-4059-B812-7D9E3D738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B84F9-C0E7-4921-9414-4B8D7CAC3CF6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E7C936-3554-41A0-9F03-CC7630EE4D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F4FB7-9353-4079-8DB0-83B13D39C2B5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A572-2573-4413-AA26-F5398494F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F0C02-13E6-4834-B5DB-BCED89E1FDED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82F22-8C61-4B69-95C9-D7AAC59360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D02EE-D0D1-4602-8B36-7EE4DC2F7CF1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A30AE-BE9B-4C62-BB23-CE56BA19D2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1E753-47DB-4246-A3F7-4B3982C34AA3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59F1E-F24E-4611-B36E-A1F8C8937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9CCAB-D4AB-45A0-B7DF-41E0DEE39AB8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83A6F-BA99-4D62-A64A-7176E252C9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535D5C2-6DDD-48DD-B5A9-D90A2D9DDFE9}" type="datetimeFigureOut">
              <a:rPr lang="en-US"/>
              <a:pPr>
                <a:defRPr/>
              </a:pPr>
              <a:t>6/22/2020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04B1722-3C29-40D3-9A60-A4D8ED4072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zakon.rada.gov.ua/cgi-bin/laws/main.cgi?nreg=2755-17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63"/>
            <a:ext cx="8101013" cy="53578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700" b="1" dirty="0" smtClean="0"/>
              <a:t/>
            </a:r>
            <a:br>
              <a:rPr lang="uk-UA" sz="2700" b="1" dirty="0" smtClean="0"/>
            </a:br>
            <a:r>
              <a:rPr lang="uk-UA" sz="2700" b="1" dirty="0"/>
              <a:t/>
            </a:r>
            <a:br>
              <a:rPr lang="uk-UA" sz="2700" b="1" dirty="0"/>
            </a:br>
            <a:r>
              <a:rPr lang="uk-UA" sz="2700" b="1" dirty="0" smtClean="0"/>
              <a:t>Міністерство </a:t>
            </a:r>
            <a:r>
              <a:rPr lang="uk-UA" sz="2700" b="1" dirty="0"/>
              <a:t>освіти і науки України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Херсонський державний університет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Факультет економіки та менеджменту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Кафедра фінансів, обліку та підприємництва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uk-UA" sz="2700" b="1" dirty="0" smtClean="0"/>
              <a:t>“ Оподаткування підприємств</a:t>
            </a:r>
            <a:r>
              <a:rPr lang="en-US" sz="2700" b="1" dirty="0" smtClean="0"/>
              <a:t> </a:t>
            </a:r>
            <a:r>
              <a:rPr lang="uk-UA" sz="2700" b="1" dirty="0" smtClean="0"/>
              <a:t>“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b="1" dirty="0"/>
              <a:t> 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Галузь знань </a:t>
            </a:r>
            <a:r>
              <a:rPr lang="uk-UA" sz="2700" u="sng" dirty="0"/>
              <a:t>07 Управління та адміністрування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Спеціальність </a:t>
            </a:r>
            <a:r>
              <a:rPr lang="uk-UA" sz="2700" dirty="0" smtClean="0"/>
              <a:t>076 «Підприємництво, торгівля та біржова діяльність» 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Ступінь вищої освіти </a:t>
            </a:r>
            <a:r>
              <a:rPr lang="uk-UA" sz="2700" u="sng" dirty="0"/>
              <a:t>бакалавр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uk-UA" sz="2700" b="1" dirty="0" smtClean="0"/>
              <a:t>ХЕРСОН</a:t>
            </a:r>
            <a:r>
              <a:rPr lang="ru-RU" sz="2700" dirty="0"/>
              <a:t/>
            </a:r>
            <a:br>
              <a:rPr lang="ru-RU" sz="2700" dirty="0"/>
            </a:br>
            <a:r>
              <a:rPr lang="uk-UA" sz="2700" dirty="0"/>
              <a:t> </a:t>
            </a:r>
            <a:r>
              <a:rPr lang="ru-RU" dirty="0"/>
              <a:t/>
            </a:r>
            <a:br>
              <a:rPr lang="ru-RU" dirty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25"/>
            <a:ext cx="8229600" cy="5697538"/>
          </a:xfrm>
        </p:spPr>
        <p:txBody>
          <a:bodyPr rtlCol="0">
            <a:normAutofit/>
          </a:bodyPr>
          <a:lstStyle/>
          <a:p>
            <a:pPr marL="0" indent="34290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Мета дисципліни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розгляд теоретичних та практичних питань, пов’язаних з оподаткуванням підприємств.</a:t>
            </a:r>
          </a:p>
          <a:p>
            <a:pPr marL="0" indent="34290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Завданням навчальної дисципліни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є ознайомлення студентів з основними принципами, методами та методологією оподаткування підприємств в Україні</a:t>
            </a:r>
          </a:p>
          <a:p>
            <a:pPr marL="0" indent="342900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Предмет навчальної дисципліни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є методи та підходи до оподаткування суб’єктів господарювання.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Перелік тем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Тема 1. Суб’єкти господарювання як платники податків та зборів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Тема 2. Податок на додану вартість.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Тема 3. Акцизний податок. Мито.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Тема 4. Оподаткування  прибутку підприємства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Тема 5. Оподаткування доходів фізичних осіб.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Тема 6. Спрощена система оподаткування.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 Тема 7. Плата за ресурси та послуги.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600" dirty="0" smtClean="0">
                <a:latin typeface="Times New Roman" pitchFamily="18" charset="0"/>
                <a:cs typeface="Times New Roman" pitchFamily="18" charset="0"/>
              </a:rPr>
              <a:t>Тема 8. Оптимізація податкових платежів та перекладання податків.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</p:spPr>
        <p:txBody>
          <a:bodyPr/>
          <a:lstStyle/>
          <a:p>
            <a:r>
              <a:rPr lang="uk-UA" sz="2400" b="1" smtClean="0"/>
              <a:t>РЕКОМЕНДОВАНА ЛІТЕРАТУРА</a:t>
            </a:r>
            <a:endParaRPr lang="en-US" sz="240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</p:spPr>
        <p:txBody>
          <a:bodyPr rtlCol="0">
            <a:normAutofit fontScale="40000" lnSpcReduction="20000"/>
          </a:bodyPr>
          <a:lstStyle/>
          <a:p>
            <a:pPr marL="514350" indent="-51435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b="1" dirty="0"/>
              <a:t> </a:t>
            </a:r>
            <a:endParaRPr lang="ru-RU" sz="2800" dirty="0"/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1. Податковий кодекс України від 02.12.2010 р. № 2755-VI [Електронний ресурс]. – Режим доступу: 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http://zakon.rada.gov.ua/cgi-bin/laws/main.cgi?nreg=2755-17</a:t>
            </a:r>
            <a:endParaRPr lang="uk-UA" sz="3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Данілов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О.Д. Податки в Україні: Учбовий посібник. /О.Д.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Данілов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, Н.П.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Фліссак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– К.: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УкрІНТЕІ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, 2003. – 348 с.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Еш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С.М. Податкова система України. Наочний посібник - К.: Кондор, 2008. - 108 с. 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4. Кизилова Л. О., Кизилов Г. І., Шкурко О. В. Конспект лекцій з дисципліни «Оподаткування підприємств», Харків: ХНАМГ, 2007 . - 163 с. 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5. Кизилова Л. О., Кизилов Г. І. Оподаткування підприємств. Ч. 1. Теоретичні та організаційні основи оподаткування. Навчальний посібник. 2-е вид - Харків: ХНАМГ, 2008. - 145 с. 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6. Мулик Т.О.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Фаюра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Н.Д.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Глазко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Н.Д.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. посібник, Податкова система. - К. : ТОВ "Консоль", 2008. - 328 с.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7. Демиденко Л.М.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Субботович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Ю.Л. Податкова система. Навчальний посібник - К. : Центр учбової літератури, 2007. - 184 с. 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Кізима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А.Я. Податковий менеджмент: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Навч.-метод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. / А.Я.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Кізима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. – Тернопіль: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Астон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, 2002. – 166 с. 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9. Ковальчук К.Ф.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Налоговый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менеджмент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промышленного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предприятия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/ К.Ф. Ковальчук, Т.М. Рева. –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Днепропетровск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Ин-т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технологии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, 2000. – 122 с. 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Крисоватий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А.І. Податковий менеджмент: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Навч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посіб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. / А.І.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Крисоватий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, А.Я.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Кізима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. – Тернопіль: Карт-бланш, 2004. – 304 с. </a:t>
            </a:r>
          </a:p>
          <a:p>
            <a:pPr marL="0" indent="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11. </a:t>
            </a:r>
            <a:r>
              <a:rPr lang="uk-UA" sz="3500" dirty="0" err="1" smtClean="0">
                <a:latin typeface="Times New Roman" pitchFamily="18" charset="0"/>
                <a:cs typeface="Times New Roman" pitchFamily="18" charset="0"/>
              </a:rPr>
              <a:t>Пріб</a:t>
            </a:r>
            <a:r>
              <a:rPr lang="uk-UA" sz="3500" dirty="0" smtClean="0">
                <a:latin typeface="Times New Roman" pitchFamily="18" charset="0"/>
                <a:cs typeface="Times New Roman" pitchFamily="18" charset="0"/>
              </a:rPr>
              <a:t> К.А. Федько В.І. Податкова система України: термінологія і формулювання основних положень. Навчальний посібник, - К. : Центр учбової літератури, 2007. - 320 с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323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Calibri</vt:lpstr>
      <vt:lpstr>Arial</vt:lpstr>
      <vt:lpstr>Times New Roman</vt:lpstr>
      <vt:lpstr>Тема Office</vt:lpstr>
      <vt:lpstr>  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“ Оподаткування підприємств “   Галузь знань 07 Управління та адміністрування Спеціальність 076 «Підприємництво, торгівля та біржова діяльність»  Ступінь вищої освіти бакалавр   ХЕРСОН   </vt:lpstr>
      <vt:lpstr>Слайд 2</vt:lpstr>
      <vt:lpstr>Перелік тем</vt:lpstr>
      <vt:lpstr>РЕКОМЕНДОВАНА ЛІТЕРАТУРА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фінансів, обліку та підприємництва   " ОСНОВИ ТОРГІВЕЛЬНОЇ ДІЯЛЬНОСТІ «   Галузь знань 07 Управління та адміністрування Спеціальність 076 «Підприємництво, торгівля та біржова діяльність» Ступінь вищої освіти бакалавр   ХЕРСОН</dc:title>
  <dc:creator>Пользователь Windows</dc:creator>
  <cp:lastModifiedBy>AKolomoets</cp:lastModifiedBy>
  <cp:revision>23</cp:revision>
  <dcterms:created xsi:type="dcterms:W3CDTF">2020-05-28T12:18:49Z</dcterms:created>
  <dcterms:modified xsi:type="dcterms:W3CDTF">2020-06-22T06:51:12Z</dcterms:modified>
</cp:coreProperties>
</file>